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9" r:id="rId5"/>
    <p:sldId id="272" r:id="rId6"/>
    <p:sldId id="258" r:id="rId7"/>
    <p:sldId id="259" r:id="rId8"/>
    <p:sldId id="260" r:id="rId9"/>
    <p:sldId id="261" r:id="rId10"/>
    <p:sldId id="262" r:id="rId11"/>
    <p:sldId id="274" r:id="rId12"/>
    <p:sldId id="263" r:id="rId13"/>
    <p:sldId id="273" r:id="rId14"/>
    <p:sldId id="264" r:id="rId15"/>
    <p:sldId id="265" r:id="rId16"/>
    <p:sldId id="266" r:id="rId17"/>
    <p:sldId id="267" r:id="rId18"/>
    <p:sldId id="275" r:id="rId19"/>
    <p:sldId id="276" r:id="rId20"/>
    <p:sldId id="270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0174/" TargetMode="External"/><Relationship Id="rId2" Type="http://schemas.openxmlformats.org/officeDocument/2006/relationships/hyperlink" Target="https://www.consultant.ru/document/cons_doc_LAW_995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19558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gosreestr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3204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/>
              <a:t>Федеральная образовательная программа </a:t>
            </a:r>
            <a:br>
              <a:rPr lang="ru-RU" b="1" dirty="0"/>
            </a:br>
            <a:r>
              <a:rPr lang="ru-RU" b="1" dirty="0"/>
              <a:t>дошкольного образования.</a:t>
            </a:r>
            <a:br>
              <a:rPr lang="ru-RU" b="1" dirty="0"/>
            </a:br>
            <a:r>
              <a:rPr lang="ru-RU" dirty="0"/>
              <a:t> </a:t>
            </a:r>
            <a:r>
              <a:rPr lang="ru-RU" i="1" dirty="0"/>
              <a:t>Цели внедрения </a:t>
            </a:r>
            <a:br>
              <a:rPr lang="ru-RU" i="1" dirty="0"/>
            </a:br>
            <a:r>
              <a:rPr lang="ru-RU" i="1" dirty="0"/>
              <a:t>Основные разделы </a:t>
            </a:r>
            <a:br>
              <a:rPr lang="ru-RU" i="1" dirty="0"/>
            </a:br>
            <a:r>
              <a:rPr lang="ru-RU" i="1" dirty="0"/>
              <a:t>Принципы реализации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1CF92A2-BCD2-BF91-584B-1F8B81F1AE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649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882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ru-RU" sz="2000" b="1" i="1" dirty="0"/>
            </a:br>
            <a:br>
              <a:rPr lang="ru-RU" sz="2000" b="1" i="1" dirty="0"/>
            </a:br>
            <a:r>
              <a:rPr lang="ru-RU" sz="2000" b="1" i="1" dirty="0"/>
              <a:t>Есть ли у Федеральной программы пересечение с традициями и научно-теоретическими основами становления отечественного дошкольного образования? Учитывает ли она опыт создания и реализации образовательных программ дошкольного образования?</a:t>
            </a:r>
            <a:br>
              <a:rPr lang="ru-RU" sz="2000" b="1" i="1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92500"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Отечественная система дошкольного образования — это уникальная образовательная система, для которой характерны теоретические и методологические междисциплинарные психолого-педагогические основы.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Особым образом следует подчеркнуть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образовательную направленность отечественного ДО.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26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/>
              <a:t>(Пример содержания образовательной области)</a:t>
            </a:r>
            <a:br>
              <a:rPr lang="ru-RU" sz="3200" dirty="0"/>
            </a:br>
            <a:r>
              <a:rPr lang="ru-RU" sz="3200" dirty="0"/>
              <a:t>В области формирования основ гражданственности и патриотизма: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воспитывать патриотические и интернациональные чувства, уважительное отношение к Родине, к представителям разных национальностей, интерес к их культуре и обычаям;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расширять представления детей о государственных праздниках и поддерживать интерес детей к событиям, происходящим в стране, развивать чувство гордости за достижения страны в области спорта, науки и искусства, служения и верности интересам страны;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с целями и доступными практиками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волонтерства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России и включать детей при поддержке взрослых в социальные акции, волонтерские мероприятия в ДОО и в городе (поселке);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интерес детей к родному городу (поселку), переживание чувства удивления, восхищения достопримечательностями, событиями прошлого и настоящего; поощрять активное участие в праздновании событий, связанных с его местом проживания.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80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ru-RU" sz="2400" b="1" i="1" dirty="0"/>
            </a:br>
            <a:r>
              <a:rPr lang="ru-RU" sz="2400" b="1" i="1" dirty="0"/>
              <a:t>На каких принципах и научно-теоретических позициях базируется содержание Федеральной программы?</a:t>
            </a:r>
            <a:br>
              <a:rPr lang="ru-RU" sz="2400" b="1" i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ru-RU" b="1" i="1" dirty="0"/>
              <a:t>Каково место Программы воспитания в структуре и содержании Федеральной программы?</a:t>
            </a:r>
          </a:p>
          <a:p>
            <a:pPr marL="342900" lvl="2" indent="-342900"/>
            <a:r>
              <a:rPr lang="ru-RU" b="1" i="1" dirty="0"/>
              <a:t>На какие элементы/положения Федеральной программы необходимо опираться при проектировании воспитательной деятельности в ДОО?</a:t>
            </a:r>
          </a:p>
          <a:p>
            <a:pPr marL="342900" lvl="2" indent="-342900"/>
            <a:r>
              <a:rPr lang="ru-RU" b="1" i="1" dirty="0"/>
              <a:t>Каковы меры по внедрению Федеральной программы в образовательную практику на разных институциональных уровнях?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873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Включает в себя 3 части: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Федеральную рабочую программу образования;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Федеральную рабочую программу воспитания;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программу коррекционно- развивающей работы.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Рабочей программы образования ранее не было в ПООП. Это новый раздел.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Он состоит из пояснительной записки, описания задач и содержания образования, а также примерного списка литературных, музыкальных, художественных и кинематографических произведений для реализации программы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федеральной рабочей программе описывают задачи и содержание образования по 5 образовательным областям для воспитанников разных возрастов от рождения до 7-8 лет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415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br>
              <a:rPr lang="ru-RU" sz="3100" b="1" i="1" dirty="0"/>
            </a:br>
            <a:r>
              <a:rPr lang="ru-RU" sz="3100" b="1" i="1" dirty="0"/>
              <a:t>Зачем в Программе организации выделена обязательная часть и что это такое?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 ФГОС ДО определен объем обязательной части Программы, который должен составлять </a:t>
            </a:r>
            <a:r>
              <a:rPr lang="ru-RU" i="1" dirty="0"/>
              <a:t>не менее 60% </a:t>
            </a:r>
            <a:r>
              <a:rPr lang="ru-RU" dirty="0"/>
              <a:t>от ее общего объема. </a:t>
            </a:r>
          </a:p>
          <a:p>
            <a:r>
              <a:rPr lang="ru-RU" dirty="0"/>
              <a:t>Соответственно не менее 60% объема Программы должно соответствовать содержанию Федеральной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093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/>
              <a:t>Вариативная часть образовательной программы ДОО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Вариативная часть Программы представлена частью, формируемой участниками образовательных отношений. </a:t>
            </a:r>
          </a:p>
          <a:p>
            <a:pPr marL="0" indent="0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Согласно п. 2.9 ФГОС ДО, является обязательной с точки зрения реализации его требований, дополняет обязательную часть Программы, позволяет обеспечивать вариативность ДО, стимулировать педагогическое творчество и инициативу, учитывать индивидуальные потребности обучающихся, мнение их родителей (законных представителей), а также условия, в которых осуществляется педагогический процесс.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642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br>
              <a:rPr lang="ru-RU" sz="3100" b="1" i="1" dirty="0"/>
            </a:br>
            <a:r>
              <a:rPr lang="ru-RU" sz="3100" b="1" i="1" dirty="0"/>
              <a:t>Может ли Организация самостоятельно разработать вариативную часть Программы?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Вариативная часть Программы разрабатывается непосредственно самими участниками образовательных отношений. Согласно п. 2.9. ФГОС ДО, в нее могут входить как парциальные программы, так и самостоятельно разработанные участниками образовательных отношений программы, основанные на личном педагогическом опыте, индивидуальных особенностях обучающихся, этнокультурной ситуации развития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483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br>
              <a:rPr lang="ru-RU" sz="2400" b="1" i="1" dirty="0"/>
            </a:br>
            <a:r>
              <a:rPr lang="ru-RU" sz="2400" b="1" i="1" dirty="0"/>
              <a:t>Можно ли рассматривать парциальную программу в качестве вариативной части Программы?</a:t>
            </a:r>
            <a:br>
              <a:rPr lang="ru-RU" sz="2400" b="1" i="1" dirty="0"/>
            </a:br>
            <a:br>
              <a:rPr lang="ru-RU" sz="2400" b="1" i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i="1" dirty="0"/>
              <a:t>Можно ли при разработке вариативной части Программы привести только ссылки на реализуемые парциальные программы?</a:t>
            </a:r>
          </a:p>
          <a:p>
            <a:pPr lvl="0"/>
            <a:r>
              <a:rPr lang="ru-RU" b="1" i="1" dirty="0"/>
              <a:t>Любую ли парциальную программу можно использовать в образовательной практике, какие требования должны предъявляться к парциальной программе?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40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/>
              <a:t>Уклад образовательной организации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Уклад ДОО – это ее необходимый фундамент, основа и инструмент воспитания.</a:t>
            </a:r>
          </a:p>
          <a:p>
            <a:r>
              <a:rPr lang="ru-RU" dirty="0"/>
              <a:t>Уклад задает и удерживает ценности воспитания для всех участников образовательных отношений: руководителей ОО, воспитателей и специалистов, вспомогательного персонала, воспитанников, родителей (законных представителей), субъектов социокультурного окружения ОО.</a:t>
            </a:r>
          </a:p>
          <a:p>
            <a:r>
              <a:rPr lang="ru-RU" dirty="0"/>
              <a:t>Основные характеристики (целесообразно учитывать в описании): Цель и смысл деятельности ДОО, ее миссия.</a:t>
            </a:r>
          </a:p>
          <a:p>
            <a:r>
              <a:rPr lang="ru-RU" dirty="0"/>
              <a:t>Принципы жизни и воспитания в ДОО.</a:t>
            </a:r>
          </a:p>
          <a:p>
            <a:r>
              <a:rPr lang="ru-RU" dirty="0"/>
              <a:t>Образ ДОО, ее особенности, символика, внешний имидж.</a:t>
            </a:r>
          </a:p>
          <a:p>
            <a:r>
              <a:rPr lang="ru-RU" dirty="0"/>
              <a:t>Отношения к воспитанникам, их родителям, сотрудникам и партнерам ДОО. Ключевые правила ДОО.</a:t>
            </a:r>
          </a:p>
          <a:p>
            <a:r>
              <a:rPr lang="ru-RU" dirty="0"/>
              <a:t>Традиции и ритуалы, особые нормы этикета в ДОО.</a:t>
            </a:r>
          </a:p>
          <a:p>
            <a:r>
              <a:rPr lang="ru-RU" dirty="0"/>
              <a:t>Особенности РППС, отражающие образ и ценности ДОО.</a:t>
            </a:r>
          </a:p>
          <a:p>
            <a:r>
              <a:rPr lang="ru-RU" dirty="0"/>
              <a:t>Социокультурный контекст, внешняя социальная и культурная среда ДОО (учитывает этнокультурные, конфессиональные и региональные особенности).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626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3600" b="1" dirty="0"/>
            </a:br>
            <a:br>
              <a:rPr lang="ru-RU" sz="3600" b="1" dirty="0"/>
            </a:br>
            <a:r>
              <a:rPr lang="ru-RU" sz="3200" b="1" dirty="0"/>
              <a:t>Организация предметно-пространственной среды</a:t>
            </a:r>
            <a:br>
              <a:rPr lang="ru-RU" sz="3200" b="1" dirty="0"/>
            </a:b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знаки и символы государства, региона, города и ДОО;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отражающие региональные, этнографические и другие особенности социокультурных условий, в которых находится ДОО;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отражающие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природосообразность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и безопасность;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обеспечивающие детям возможность общения, игры и совместной деятельности;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отражающие ценность семьи, людей разных поколений, радость общения с семьей;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обеспечивающие ребенку возможность познавательного развития, экспериментирования, освоения новых технологий, раскрывающие красоту знаний, необходимость научного познания, формирующие научную картину мира;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обеспечивающие ребенку возможность посильного труда, а также отражающие ценности труда в жизни человека и государства;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обеспечивающие ребенку возможности для укрепления здоровья, раскрывающие смысл здорового образа жизни, физической культуры и спорта;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компоненты среды, предоставляющие ребенку возможность погружения в культуру России, знакомства с особенностями традиций многонационального российского народа.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Вся среда ДОО должна быть гармоничной и эстетически привлекательной.</a:t>
            </a:r>
          </a:p>
          <a:p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При выборе материалов и игрушек для ППС необходимо ориентироваться на продукцию отечественных и территориальных производителей. Игрушки, материалы и оборудование должны соответствовать возрастным задачам воспитания детей дошкольного возраста и иметь документы, подтверждающие соответствие требованиям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98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 (ФОП ДО)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Это норматив, который был разработан с целью реализации нескольких функций: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создать единое ядро содержания дошкольного образования, которое будет приобщать детей к традиционным духовно- 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воспитывать и развивать ребенка с активной гражданской позицией, патриотическими взглядами и ценностями.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61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Почему не все педагоги довольны содержанием ФОП ДО?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Несоответствие старым программам</a:t>
            </a:r>
          </a:p>
          <a:p>
            <a:r>
              <a:rPr lang="ru-RU" dirty="0"/>
              <a:t>Противоречия с ФГОС и СанПиН</a:t>
            </a:r>
          </a:p>
          <a:p>
            <a:r>
              <a:rPr lang="ru-RU" dirty="0"/>
              <a:t>Путаница понятий</a:t>
            </a:r>
          </a:p>
          <a:p>
            <a:r>
              <a:rPr lang="ru-RU" dirty="0"/>
              <a:t>Отмена игровой деятельности</a:t>
            </a:r>
          </a:p>
          <a:p>
            <a:r>
              <a:rPr lang="ru-RU" dirty="0"/>
              <a:t>Коррекционная программа без исполнителей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536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2700" b="1" dirty="0"/>
            </a:br>
            <a:br>
              <a:rPr lang="ru-RU" sz="2700" b="1" dirty="0"/>
            </a:br>
            <a:r>
              <a:rPr lang="ru-RU" sz="2700" b="1" dirty="0"/>
              <a:t>Перечень нормативных правовых актов, </a:t>
            </a:r>
            <a:br>
              <a:rPr lang="ru-RU" sz="2700" b="1" dirty="0"/>
            </a:br>
            <a:r>
              <a:rPr lang="ru-RU" sz="2700" b="1" dirty="0"/>
              <a:t>на основе которых разработана</a:t>
            </a:r>
            <a:br>
              <a:rPr lang="ru-RU" sz="2700" dirty="0"/>
            </a:br>
            <a:r>
              <a:rPr lang="ru-RU" sz="2700" b="1" dirty="0"/>
              <a:t>Федеральная программа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2"/>
            <a:r>
              <a:rPr lang="ru-RU" dirty="0"/>
              <a:t>Конвенция о правах ребенка (одобрена Генеральной Ассамблеей ООН 20.11.1989) (вступила в силу для СССР 15.09.1990)</a:t>
            </a:r>
            <a:endParaRPr lang="ru-RU" sz="1800" dirty="0"/>
          </a:p>
          <a:p>
            <a:r>
              <a:rPr lang="ru-RU" u="sng" dirty="0">
                <a:hlinkClick r:id="rId2"/>
              </a:rPr>
              <a:t>https://www.consultant.ru/document/cons_doc_LAW_9959/</a:t>
            </a:r>
            <a:endParaRPr lang="ru-RU" dirty="0"/>
          </a:p>
          <a:p>
            <a:pPr lvl="2"/>
            <a:r>
              <a:rPr lang="ru-RU" dirty="0"/>
              <a:t>Федеральный закон от 29 декабря 2012 г. № 273-ФЗ (актуальная ред.) «Об образовании в Российской Федерации»</a:t>
            </a:r>
            <a:endParaRPr lang="ru-RU" sz="1800" dirty="0"/>
          </a:p>
          <a:p>
            <a:r>
              <a:rPr lang="ru-RU" u="sng" dirty="0">
                <a:hlinkClick r:id="rId3"/>
              </a:rPr>
              <a:t>http://www.consultant.ru/document/cons_doc_LAW_140174/</a:t>
            </a:r>
            <a:endParaRPr lang="ru-RU" dirty="0"/>
          </a:p>
          <a:p>
            <a:pPr lvl="2"/>
            <a:r>
              <a:rPr lang="ru-RU" dirty="0"/>
              <a:t>Федеральный закон 24 июля 1998 г. № 124-ФЗ (актуальная ред. от 14.07.2022) «Об основных гарантиях прав ребенка в Российской Федерации»</a:t>
            </a:r>
            <a:endParaRPr lang="ru-RU" sz="1800" dirty="0"/>
          </a:p>
          <a:p>
            <a:r>
              <a:rPr lang="ru-RU" u="sng" dirty="0">
                <a:hlinkClick r:id="rId4"/>
              </a:rPr>
              <a:t>http://www.consultant.ru/document/cons_doc_LAW_19558/</a:t>
            </a:r>
            <a:endParaRPr lang="ru-RU" dirty="0"/>
          </a:p>
          <a:p>
            <a:pPr lvl="2"/>
            <a:r>
              <a:rPr lang="ru-RU" dirty="0"/>
              <a:t>Приказ Министерства образования и науки Российской Федерации от 17 октября 2013 г. № 1155 (ред. от 08.11.2022) «Об утверждении федерального государственного образовательного стандарта дошкольного образования» (зарегистрирован Минюстом России 14 ноября 2013 г., регистрационный № 30384)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10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профессиональную деятельность педагогов дошкольного образования введен нормативный правовой акт, определяющий содержание отечественного ДО – Федеральная программа (приказ Министерства просвещения Российской Федерации от 25.11.2022 № 1028 «Об утверждении федеральной образовательной программы дошкольного образования»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зарегистрирован Министерством юстиции Российской Федерации 28.12.2022 № 71847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93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Содержание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     Федеральной     программе     содержится     целевой,      содержательный и организационный разделы.</a:t>
            </a:r>
          </a:p>
          <a:p>
            <a:r>
              <a:rPr lang="ru-RU" dirty="0"/>
              <a:t>В целевом разделе Федеральной программы представлены: цели, задачи, принципы ее формирования; планируемые результаты освоения Федеральной программы в младенческом, раннем, дошкольном возрастах, а также на этапе завершения освоения Федеральной программы; характеристики особенностей развития детей младенческого, раннего и дошкольного возрастов, подходы к педагогической диагностике планируемых результатов.</a:t>
            </a:r>
          </a:p>
          <a:p>
            <a:r>
              <a:rPr lang="ru-RU" dirty="0"/>
              <a:t>Содержательный раздел Федеральной программы включает задачи и содержание образовательной деятельности по каждой из образовательных областей для всех возрастных групп обучающихся </a:t>
            </a:r>
          </a:p>
        </p:txBody>
      </p:sp>
    </p:spTree>
    <p:extLst>
      <p:ext uri="{BB962C8B-B14F-4D97-AF65-F5344CB8AC3E}">
        <p14:creationId xmlns:p14="http://schemas.microsoft.com/office/powerpoint/2010/main" val="38858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/>
              <a:t>Принципы и подходы ФОП ДО в ДОО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 индивидуализации, учета возможностей, особенностей развития и потребностей каждого ребенка;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 признания каждого ребенка полноправным участником образовательного процесса;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	принцип поддержки детской инициативы и формирования познавательных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интересов каждого ребенка;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 интеграции усилий специалистов;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	принцип конкретности и доступности учебного материала, соответствия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требований, методов, приемов и условия образования индивидуальным и возрастным особенностям детей;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 систематичности и взаимосвязи учебного материала;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 постепенности подачи учебного материала;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	принцип концентрического наращивания информации в каждой из последующих возрастных групп во всех пяти образовательных областях.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82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1. В чем состоит специфика Федеральной программы?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Функции дошкольного уровня образования: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обучение и воспитание ребенка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</a:p>
          <a:p>
            <a:pPr marL="0" lv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создание единого ядра содержания ДО, ориентированного на приобщение детей к духовно-нравственным и социокультурным ценностям российского народа, воспитание растущего поколения как знающего и любящего историю и культуру своей семьи, большой и малой Родины;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создание единого федерального образовательного пространства воспитания и развития детей от рождения до поступления в общеобразовательную организацию, обеспечивающего ребенку и его родителям (законным представителям), равные, качественные условия ДО, вне зависимости от места и региона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233381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2700" b="1" i="1" dirty="0"/>
            </a:br>
            <a:br>
              <a:rPr lang="ru-RU" sz="2700" b="1" i="1" dirty="0"/>
            </a:br>
            <a:br>
              <a:rPr lang="ru-RU" sz="2700" b="1" i="1" dirty="0"/>
            </a:br>
            <a:br>
              <a:rPr lang="ru-RU" sz="2700" b="1" i="1" dirty="0"/>
            </a:br>
            <a:br>
              <a:rPr lang="ru-RU" sz="2700" b="1" i="1" dirty="0"/>
            </a:br>
            <a:r>
              <a:rPr lang="ru-RU" sz="2700" b="1" i="1" dirty="0"/>
              <a:t>Для каких организаций Федеральная программа </a:t>
            </a:r>
            <a:br>
              <a:rPr lang="ru-RU" sz="2700" b="1" i="1" dirty="0"/>
            </a:br>
            <a:r>
              <a:rPr lang="ru-RU" sz="2700" b="1" i="1" dirty="0"/>
              <a:t>является обязательной?</a:t>
            </a:r>
            <a:br>
              <a:rPr lang="ru-RU" sz="2700" b="1" i="1" dirty="0"/>
            </a:br>
            <a:br>
              <a:rPr lang="ru-RU" dirty="0"/>
            </a:b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образовательных организаций, независимо от их организационно-правовых форм государственные, муниципальные, частные); организаций, осуществляющих обучение; а также индивидуальных предпринимателей, реализующих образовательную деятельность на основе лицензии на образовательную деятельность.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 основе каких нормативных правовых актов разработана Федеральная программа?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Федеральная программа разработана в соответствии с ФГОС ДО и с учетом нормативных правовых актов, содержащих обязательные требования к условиям организации ДО </a:t>
            </a:r>
          </a:p>
        </p:txBody>
      </p:sp>
    </p:spTree>
    <p:extLst>
      <p:ext uri="{BB962C8B-B14F-4D97-AF65-F5344CB8AC3E}">
        <p14:creationId xmlns:p14="http://schemas.microsoft.com/office/powerpoint/2010/main" val="236633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/>
              <a:t>Для чего нужна Федеральная программа?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 algn="ctr">
              <a:buNone/>
            </a:pPr>
            <a:r>
              <a:rPr lang="ru-RU" b="1" i="1" dirty="0"/>
              <a:t>Какая учебно-методическая документация входит в Федеральную программу?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Федеральная программа включает в себя учебно-методическую документацию, в состав которой входят Программа воспитания, примерный режим и распорядок дня дошкольных групп, План и иные компоненты.</a:t>
            </a:r>
          </a:p>
        </p:txBody>
      </p:sp>
    </p:spTree>
    <p:extLst>
      <p:ext uri="{BB962C8B-B14F-4D97-AF65-F5344CB8AC3E}">
        <p14:creationId xmlns:p14="http://schemas.microsoft.com/office/powerpoint/2010/main" val="3747741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b="1" i="1" dirty="0"/>
              <a:t>Надо ли учитывать Федеральную программу при выборе учебных изданий </a:t>
            </a:r>
            <a:br>
              <a:rPr lang="ru-RU" b="1" i="1" dirty="0"/>
            </a:br>
            <a:r>
              <a:rPr lang="ru-RU" b="1" i="1" dirty="0"/>
              <a:t>для реализации образовательной деятельности с детьми?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ru-RU" b="1" i="1" dirty="0"/>
              <a:t>В связи с утверждением Федеральной программы будут ли отменены Примерная основная образовательная программа дошкольного образования и Примерная рабочая программа воспитания для образовательных организаций, реализующих образовательные программы дошкольного образования?</a:t>
            </a:r>
          </a:p>
          <a:p>
            <a:r>
              <a:rPr lang="ru-RU" sz="2800" dirty="0"/>
              <a:t>На </a:t>
            </a:r>
            <a:r>
              <a:rPr lang="ru-RU" sz="2800" u="sng" dirty="0">
                <a:hlinkClick r:id="rId2"/>
              </a:rPr>
              <a:t>https://fgosreestr.ru/</a:t>
            </a:r>
            <a:r>
              <a:rPr lang="ru-RU" sz="2800" dirty="0"/>
              <a:t> Примерные программы будут переведены в раздел «Архив».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607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1789</Words>
  <Application>Microsoft Office PowerPoint</Application>
  <PresentationFormat>Экран (4:3)</PresentationFormat>
  <Paragraphs>110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Федеральная образовательная программа  дошкольного образования.  Цели внедрения  Основные разделы  Принципы реализации</vt:lpstr>
      <vt:lpstr> Федеральная образовательная программа дошкольного образования (ФОП ДО) </vt:lpstr>
      <vt:lpstr>ФОП</vt:lpstr>
      <vt:lpstr>Содержание ФОП</vt:lpstr>
      <vt:lpstr> Принципы и подходы ФОП ДО в ДОО </vt:lpstr>
      <vt:lpstr>1. В чем состоит специфика Федеральной программы?</vt:lpstr>
      <vt:lpstr>     Для каких организаций Федеральная программа  является обязательной?   </vt:lpstr>
      <vt:lpstr>Для чего нужна Федеральная программа?</vt:lpstr>
      <vt:lpstr>Надо ли учитывать Федеральную программу при выборе учебных изданий  для реализации образовательной деятельности с детьми? </vt:lpstr>
      <vt:lpstr>  Есть ли у Федеральной программы пересечение с традициями и научно-теоретическими основами становления отечественного дошкольного образования? Учитывает ли она опыт создания и реализации образовательных программ дошкольного образования? </vt:lpstr>
      <vt:lpstr>(Пример содержания образовательной области) В области формирования основ гражданственности и патриотизма:</vt:lpstr>
      <vt:lpstr> На каких принципах и научно-теоретических позициях базируется содержание Федеральной программы? </vt:lpstr>
      <vt:lpstr>Структура ФОП</vt:lpstr>
      <vt:lpstr> Зачем в Программе организации выделена обязательная часть и что это такое? </vt:lpstr>
      <vt:lpstr>Вариативная часть образовательной программы ДОО </vt:lpstr>
      <vt:lpstr> Может ли Организация самостоятельно разработать вариативную часть Программы? </vt:lpstr>
      <vt:lpstr> Можно ли рассматривать парциальную программу в качестве вариативной части Программы?  </vt:lpstr>
      <vt:lpstr>Уклад образовательной организации </vt:lpstr>
      <vt:lpstr>  Организация предметно-пространственной среды  </vt:lpstr>
      <vt:lpstr> Почему не все педагоги довольны содержанием ФОП ДО? </vt:lpstr>
      <vt:lpstr>  Перечень нормативных правовых актов,  на основе которых разработана Федеральная программа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 дошкольного образования. Цели внедрения ФОП, основные разделы. Принципы реализации  ФОП дошкольного образования</dc:title>
  <dc:creator>Пользователь</dc:creator>
  <cp:lastModifiedBy>Павел Малыгин</cp:lastModifiedBy>
  <cp:revision>28</cp:revision>
  <dcterms:created xsi:type="dcterms:W3CDTF">2023-09-20T09:22:21Z</dcterms:created>
  <dcterms:modified xsi:type="dcterms:W3CDTF">2023-09-27T00:55:10Z</dcterms:modified>
</cp:coreProperties>
</file>