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Инклюзивная образовательная культура образовательной организации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352544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Малахова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Г.И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ДПО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РБ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«БРИОП»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 anchorCtr="0"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аспекта развития инклюзии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71500" indent="-5715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1.Создание инклюзивной культуры</a:t>
            </a:r>
          </a:p>
          <a:p>
            <a:pPr marL="571500" indent="-571500" eaLnBrk="1" hangingPunct="1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Построение школьного сообщества</a:t>
            </a:r>
          </a:p>
          <a:p>
            <a:pPr marL="571500" indent="-571500" eaLnBrk="1" hangingPunct="1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Принятие инклюзивных ценностей</a:t>
            </a:r>
          </a:p>
          <a:p>
            <a:pPr marL="571500" indent="-5715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2.Разработка инклюзивной политики</a:t>
            </a:r>
          </a:p>
          <a:p>
            <a:pPr marL="571500" indent="-571500" eaLnBrk="1" hangingPunct="1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школы для всех</a:t>
            </a:r>
          </a:p>
          <a:p>
            <a:pPr marL="571500" indent="-571500" eaLnBrk="1" hangingPunct="1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поддержки разнообразия</a:t>
            </a:r>
          </a:p>
          <a:p>
            <a:pPr marL="571500" indent="-5715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3.Развитие инклюзивной практики</a:t>
            </a:r>
          </a:p>
          <a:p>
            <a:pPr marL="571500" indent="-571500" eaLnBrk="1" hangingPunct="1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Управление процессом обучения</a:t>
            </a:r>
          </a:p>
          <a:p>
            <a:pPr marL="571500" indent="-571500" eaLnBrk="1" hangingPunct="1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Мобилизация ресурсов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370013"/>
            <a:ext cx="27717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852738"/>
            <a:ext cx="20510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508500"/>
            <a:ext cx="29162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 anchorCtr="0">
            <a:normAutofit fontScale="90000"/>
          </a:bodyPr>
          <a:lstStyle/>
          <a:p>
            <a:pPr eaLnBrk="1" hangingPunct="1">
              <a:defRPr/>
            </a:pP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Включающее образование 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базируется на восьми принципах</a:t>
            </a:r>
            <a:r>
              <a:rPr lang="ru-RU" sz="3400" dirty="0" smtClean="0">
                <a:solidFill>
                  <a:schemeClr val="tx1"/>
                </a:solidFill>
              </a:rPr>
              <a:t/>
            </a:r>
            <a:br>
              <a:rPr lang="ru-RU" sz="3400" dirty="0" smtClean="0">
                <a:solidFill>
                  <a:schemeClr val="tx1"/>
                </a:solidFill>
              </a:rPr>
            </a:br>
            <a:endParaRPr lang="ru-RU" sz="3400" dirty="0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Ценность человека не зависит от его способностей и достижений. </a:t>
            </a:r>
          </a:p>
          <a:p>
            <a:pPr algn="just"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человек способен чувствовать и думать. </a:t>
            </a:r>
          </a:p>
          <a:p>
            <a:pPr algn="just"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человек имеет право на общение и на то, чтобы быть услышанным. </a:t>
            </a:r>
          </a:p>
          <a:p>
            <a:pPr algn="just"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 люди нуждаются друг в друге. </a:t>
            </a:r>
          </a:p>
          <a:p>
            <a:pPr algn="just"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Подлинное образование может осуществляться только в контексте реальных взаимоотношений. </a:t>
            </a:r>
          </a:p>
          <a:p>
            <a:pPr algn="just"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 люди нуждаются в поддержке и дружбе ровесников. </a:t>
            </a:r>
          </a:p>
          <a:p>
            <a:pPr algn="just"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всех обучающихся достижение прогресса скорее может быть в том, что они могут делать, чем в том, что не могут. </a:t>
            </a:r>
          </a:p>
          <a:p>
            <a:pPr algn="just"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Разнообразие усиливает все стороны жизни человека.</a:t>
            </a:r>
          </a:p>
          <a:p>
            <a:pPr algn="just" eaLnBrk="1" hangingPunct="1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Саламанкская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декларация о принципах, политике и практической деятельности в сфере образования лиц с особыми потребностями ( Саламанка, 7-8 июня 1994г.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Каждый ребенок имеет основное право на образование и должен иметь возможность получать и поддерживать приемлемый уровень знаний.</a:t>
            </a:r>
          </a:p>
          <a:p>
            <a:pPr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Каждый ребенок имеет уникальные особенности, интересы, способности и учебные потребности.</a:t>
            </a:r>
          </a:p>
          <a:p>
            <a:pPr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Необходимо разрабатывать системы образования и выполнять образовательные программы так, чтобы принимать во внимание широкое разнообразие этих особенностей и потребностей.</a:t>
            </a:r>
          </a:p>
          <a:p>
            <a:pPr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Лица, имеющие особые потребности в области образования, должны иметь доступ к обучению в обычных школах. Обычные школы должны создать им условия на основе педагогических методов, ориентированных прежде всего на детей с целью удовлетворения этих потребностей.</a:t>
            </a:r>
          </a:p>
          <a:p>
            <a:pPr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Обычные школы с такой инклюзивной ориентацией являются наиболее эффективным средством борьбы с дискриминационными воззрениями, создания благоприятной атмосферы в общинах, построения инклюзивного общества и обеспечения образования для всех; более того, они обеспечивают реальное образование для большинства детей и повышают эффективность и, в конечном счете, рентабельность системы образования.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Международная конференция «Инклюзивное образование: перспективы развития в России»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Инклюзия является процессом увеличения степени участия каждого отдельного учащегося в академической и социальной жизни школы, а также процесс снижения степени изоляции учащихся во всех процессах, протекающих внутри школы.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Инклюзия призывает к реструктуризации культуры школы, ее правил и внутренних норм и практик, чтобы полностью принять все многообразие учеников, с их личными особенностями и потребностями.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Инклюзия непосредственно касается всех учеников школы, а не только особенно уязвимых категорий, таких как дети с ограниченными возможностями.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Инклюзия ориентирована на совершенствование школы не только для учеников, но и для учителей и ее работников.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Международная конференция «Инклюзивное образование: перспективы развития в России»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Желание дать доступ к среде и процессу образования отдельным студентам может выявить проблемы, требующие более общего и концептуального подхода для их решения.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ребенок имеет право получать образование в школе рядом со своим домом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Многообразие и непохожесть детей друг на друга видится не проблемой, требующей решения, а важнейшим ресурсом, который можно использовать в образовательном процессе.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Инклюзия подразумевает наличие тесных, близких, основанных на дружбе отношений между школами и обществом, в котором эти школы существуют и действуют.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инклюзия – это процесс развития предельно доступного образования для каждого в доступных школах и образовательных учреждениях, формирование процессов обучения с постановкой адекватных целей всех учеников, процесс ликвидации различных барьеров для наибольшей поддержки каждого учащегося и максимального раскрытия его потенциала.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… это не самостоятельная общественная система и не сфера общества. Культура в самом широком смысле этого слова является специфическим качеством общества, отличающим его от других материальных систем и характеризующим все то, что создано человечеством в процессе освоения окружающего мира.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Культура характеризует все стороны человеческого бытия.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Культурного человека характеризует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уважение Достоинства другого человека и сохранение собственного достоинства в разнообразных ситуациях социального взаимодействия (бытового, профессионального, общественного), т.е. культура личности,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адекватность человека (внешний вид, манера поведения, общение) ситуациям бытового, профессионального, общественного взаимодействия, т.е. культура быта, труда, отдыха, здорового образа жизни, общения;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этно-социокультурных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традиций, обычаев, норм, этикета в моно-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кросскультурном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взаимодействии, т.е. культура нормативного поведения, этикета, отношения, социального взаимодействия;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Культурного человека характеризует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актуальная готовность использования общекультурного индивидуального фонда знаний (гуманитарных, естественнонаучных, экономических, политических, правовых и т.д.), сформированного содержанием полного среднего и высшего образования в процессе решения задач социального взаимодействия, т.е. культура интеллектуальной и предметной деятельности, культура интеллекта; </a:t>
            </a:r>
          </a:p>
          <a:p>
            <a:pPr algn="just"/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ненасыщаемость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потребности удовлетворения и продолжения личностного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(нравственного, интеллектуального, эстетического и т.д.) развития и саморазвития, т.е. культура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личностного самоопределения;</a:t>
            </a:r>
          </a:p>
          <a:p>
            <a:pPr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ориентировка в основных ценностно-смысловых доминантах современного мира, страны, общества; в основных направлениях истории и сохранения культурной жизни мира, страны, (живопись, музыка, литература, архитектура и т.д.), т.е.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общецивилизационная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культура; </a:t>
            </a:r>
          </a:p>
          <a:p>
            <a:pPr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социальная ответственность за себя, свое поведение, ответственность за благополучие других, т.е. культура социального бытия.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«…право каждого человека, имеющее огромное значение и потенциал. На образовании строятся принципы свободы, демократии и устойчивого развития… нет ничего более важного, никакой другой миссии, кроме образования для всех…»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Кофи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Аннан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1998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Правило 6 Стандартных правил ООН по обеспечению равных возможностей для людей с ограничениями  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Государствам следует признавать принцип равных возможностей в области начального, среднего и высшего образования для детей, молодежи и взрослых, имеющих инвалидность, в интегрированных структурах.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Они обязаны обеспечивать включение образования инвалидов в качестве неотъемлемой части в систему общего образования.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 anchorCtr="0">
            <a:normAutofit fontScale="90000"/>
          </a:bodyPr>
          <a:lstStyle/>
          <a:p>
            <a:pPr eaLnBrk="1" hangingPunct="1">
              <a:defRPr/>
            </a:pPr>
            <a:r>
              <a:rPr lang="ru-RU" b="0" dirty="0" smtClean="0"/>
              <a:t>«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Образование для всех»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75"/>
            <a:ext cx="8229600" cy="3960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Фундаментальный принцип «образование для всех»  состоит в том, что каждый человек должен иметь возможность учиться.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Основополагающий принцип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инклюзивного образования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все люди должны иметь возможность учиться вместе, независимо от каких-либо трудностей, имеющихся на этом пути, или различий в способности к обучению, которые они могут иметь.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Адресатами инклюзивного образования являются люди с ограниченными возможностями здоровья, и инвалиды.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4508500"/>
            <a:ext cx="41767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214313"/>
            <a:ext cx="8229600" cy="1139825"/>
          </a:xfrm>
        </p:spPr>
        <p:txBody>
          <a:bodyPr anchor="t" anchorCtr="0"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ИНКЛЮЗИВНОЕ (включающее) ОБРАЗОВАНИЕ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4422"/>
            <a:ext cx="8229600" cy="564357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 развития общего образования, который подразумевает доступность образования для всех, в плане приспособления к различным нуждам всех детей, что обеспечивает доступ к образованию для детей с особыми потребностями.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Инклюзивное образование стремится развить методологию, направленную на детей и признающую, что все дети — индивидуумы с различными потребностями в обучении.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Инклюзивное образование старается разработать подход к преподаванию и обучению, который будет более гибким для удовлетворения различных потребностей в обучении. Если преподавание и обучение станут более эффективными в результате изменений, которые внедряет инклюзивное образование, тогда выиграют все дети (не только дети с особыми потребностями).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Инклюзия означает раскрытие каждого ученика с помощью образовательной программы.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Инклюзия учитывает потребности, также как и специальные условия и поддержку, необходимые ученику и учителям для достижения успеха.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 anchorCtr="0">
            <a:normAutofit fontScale="90000"/>
          </a:bodyPr>
          <a:lstStyle/>
          <a:p>
            <a:pPr eaLnBrk="1" hangingPunct="1">
              <a:defRPr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ИНКЛЮЗИВНОЕ ОБРАЗОВАНИЕ </a:t>
            </a:r>
            <a:r>
              <a:rPr lang="ru-RU" sz="4000" b="0" i="1" dirty="0" smtClean="0"/>
              <a:t/>
            </a:r>
            <a:br>
              <a:rPr lang="ru-RU" sz="4000" b="0" i="1" dirty="0" smtClean="0"/>
            </a:br>
            <a:endParaRPr lang="ru-RU" sz="4000" b="0" i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08050"/>
            <a:ext cx="8229600" cy="3529013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Работает над улучшением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образовательных структур, систем и методик для обеспечения потребностей всех детей.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Является частью большой стратегии по созданию общества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принимающего всех.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Является динамичным процессом, который постоянно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развитии.</a:t>
            </a:r>
          </a:p>
          <a:p>
            <a:pPr algn="just" eaLnBrk="1" hangingPunct="1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Признает, что все дети могут учиться.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841875"/>
            <a:ext cx="223202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868863"/>
            <a:ext cx="2808288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993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Инклюзивная образовательная культура образовательной организации</vt:lpstr>
      <vt:lpstr>Культура</vt:lpstr>
      <vt:lpstr>Культурного человека характеризует</vt:lpstr>
      <vt:lpstr>Культурного человека характеризует</vt:lpstr>
      <vt:lpstr>Образование</vt:lpstr>
      <vt:lpstr>Правило 6 Стандартных правил ООН по обеспечению равных возможностей для людей с ограничениями     </vt:lpstr>
      <vt:lpstr>«Образование для всех»  </vt:lpstr>
      <vt:lpstr>ИНКЛЮЗИВНОЕ (включающее) ОБРАЗОВАНИЕ</vt:lpstr>
      <vt:lpstr>ИНКЛЮЗИВНОЕ ОБРАЗОВАНИЕ  </vt:lpstr>
      <vt:lpstr>Три аспекта развития инклюзии </vt:lpstr>
      <vt:lpstr>Включающее образование базируется на восьми принципах </vt:lpstr>
      <vt:lpstr> Саламанкская декларация о принципах, политике и практической деятельности в сфере образования лиц с особыми потребностями ( Саламанка, 7-8 июня 1994г. </vt:lpstr>
      <vt:lpstr>Международная конференция «Инклюзивное образование: перспективы развития в России»</vt:lpstr>
      <vt:lpstr>Международная конференция «Инклюзивное образование: перспективы развития в России»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инклюзивной образовательной культуры образовательной организации</dc:title>
  <dc:creator>Лена</dc:creator>
  <cp:lastModifiedBy>User</cp:lastModifiedBy>
  <cp:revision>42</cp:revision>
  <dcterms:created xsi:type="dcterms:W3CDTF">2014-10-11T15:52:22Z</dcterms:created>
  <dcterms:modified xsi:type="dcterms:W3CDTF">2017-02-07T05:00:51Z</dcterms:modified>
</cp:coreProperties>
</file>